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9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3" r:id="rId19"/>
    <p:sldId id="274" r:id="rId20"/>
    <p:sldId id="272" r:id="rId21"/>
    <p:sldId id="275" r:id="rId22"/>
    <p:sldId id="276" r:id="rId23"/>
    <p:sldId id="277" r:id="rId24"/>
    <p:sldId id="278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480" y="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34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379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82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08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21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78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12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8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57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62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77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7.png"/><Relationship Id="rId7" Type="http://schemas.openxmlformats.org/officeDocument/2006/relationships/slide" Target="slide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7.xml"/><Relationship Id="rId4" Type="http://schemas.openxmlformats.org/officeDocument/2006/relationships/slide" Target="slide12.xml"/><Relationship Id="rId9" Type="http://schemas.openxmlformats.org/officeDocument/2006/relationships/slide" Target="slide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204864"/>
            <a:ext cx="7772400" cy="1470025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Проектная работа </a:t>
            </a:r>
            <a:br>
              <a:rPr lang="ru-RU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</a:br>
            <a:r>
              <a:rPr lang="ru-RU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«</a:t>
            </a:r>
            <a:r>
              <a:rPr lang="ru-RU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To</a:t>
            </a:r>
            <a:r>
              <a:rPr lang="ru-RU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 </a:t>
            </a:r>
            <a:r>
              <a:rPr lang="ru-RU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Do</a:t>
            </a:r>
            <a:r>
              <a:rPr lang="ru-RU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 </a:t>
            </a:r>
            <a:r>
              <a:rPr lang="ru-RU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List</a:t>
            </a:r>
            <a:r>
              <a:rPr lang="ru-RU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7624" y="5517232"/>
            <a:ext cx="7772400" cy="978644"/>
          </a:xfrm>
        </p:spPr>
        <p:txBody>
          <a:bodyPr/>
          <a:lstStyle/>
          <a:p>
            <a:pPr algn="r"/>
            <a:r>
              <a:rPr lang="ru-RU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Выполнила: </a:t>
            </a:r>
            <a:r>
              <a:rPr lang="ru-RU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студентка гр. </a:t>
            </a:r>
            <a:r>
              <a:rPr lang="ru-RU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ПС-21                                                                        Федякова А.А.</a:t>
            </a:r>
          </a:p>
          <a:p>
            <a:pPr algn="r"/>
            <a:r>
              <a:rPr lang="ru-RU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Куратор: Калинина Елена</a:t>
            </a:r>
            <a:endParaRPr lang="ru-RU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3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5" b="6251"/>
          <a:stretch/>
        </p:blipFill>
        <p:spPr bwMode="auto">
          <a:xfrm>
            <a:off x="72368" y="2278074"/>
            <a:ext cx="8999264" cy="424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Объект 2">
            <a:hlinkClick r:id="rId4" action="ppaction://hlinksldjump"/>
          </p:cNvPr>
          <p:cNvSpPr txBox="1">
            <a:spLocks/>
          </p:cNvSpPr>
          <p:nvPr/>
        </p:nvSpPr>
        <p:spPr>
          <a:xfrm>
            <a:off x="2483768" y="2957402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Объект 2">
            <a:hlinkClick r:id="rId5" action="ppaction://hlinksldjump"/>
          </p:cNvPr>
          <p:cNvSpPr txBox="1">
            <a:spLocks/>
          </p:cNvSpPr>
          <p:nvPr/>
        </p:nvSpPr>
        <p:spPr>
          <a:xfrm>
            <a:off x="5796136" y="16288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Объект 2">
            <a:hlinkClick r:id="rId6" action="ppaction://hlinksldjump"/>
          </p:cNvPr>
          <p:cNvSpPr txBox="1">
            <a:spLocks/>
          </p:cNvSpPr>
          <p:nvPr/>
        </p:nvSpPr>
        <p:spPr>
          <a:xfrm>
            <a:off x="1979712" y="16145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Объект 2">
            <a:hlinkClick r:id="rId7" action="ppaction://hlinksldjump"/>
          </p:cNvPr>
          <p:cNvSpPr txBox="1">
            <a:spLocks/>
          </p:cNvSpPr>
          <p:nvPr/>
        </p:nvSpPr>
        <p:spPr>
          <a:xfrm>
            <a:off x="6660232" y="16288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8100392" y="16288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5580112" y="4397562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endParaRPr lang="ru-RU" sz="58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Объект 2">
            <a:hlinkClick r:id="rId8" action="ppaction://hlinksldjump"/>
          </p:cNvPr>
          <p:cNvSpPr txBox="1">
            <a:spLocks/>
          </p:cNvSpPr>
          <p:nvPr/>
        </p:nvSpPr>
        <p:spPr>
          <a:xfrm>
            <a:off x="2525688" y="4771902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  <a:endParaRPr lang="ru-RU" sz="58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" name="Объект 2">
            <a:hlinkClick r:id="rId9" action="ppaction://hlinksldjump"/>
          </p:cNvPr>
          <p:cNvSpPr txBox="1">
            <a:spLocks/>
          </p:cNvSpPr>
          <p:nvPr/>
        </p:nvSpPr>
        <p:spPr>
          <a:xfrm>
            <a:off x="6372200" y="3933056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66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1" b="6251"/>
          <a:stretch/>
        </p:blipFill>
        <p:spPr bwMode="auto">
          <a:xfrm>
            <a:off x="-3316" y="1932490"/>
            <a:ext cx="9147316" cy="434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7" t="60852" r="73734" b="20325"/>
          <a:stretch/>
        </p:blipFill>
        <p:spPr bwMode="auto">
          <a:xfrm>
            <a:off x="395536" y="2299680"/>
            <a:ext cx="792088" cy="156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трелка вправо 2">
            <a:hlinkClick r:id="rId5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02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2" r="72572" b="40798"/>
          <a:stretch/>
        </p:blipFill>
        <p:spPr bwMode="auto">
          <a:xfrm>
            <a:off x="1385767" y="1775137"/>
            <a:ext cx="3052755" cy="2466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9" r="71962" b="27952"/>
          <a:stretch/>
        </p:blipFill>
        <p:spPr bwMode="auto">
          <a:xfrm>
            <a:off x="4860032" y="2204864"/>
            <a:ext cx="3912707" cy="407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7" t="35234" r="33321" b="31952"/>
          <a:stretch/>
        </p:blipFill>
        <p:spPr bwMode="auto">
          <a:xfrm>
            <a:off x="539552" y="4461572"/>
            <a:ext cx="3960440" cy="218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Стрелка вправо 8">
            <a:hlinkClick r:id="rId6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9028" r="8540" b="13793"/>
          <a:stretch/>
        </p:blipFill>
        <p:spPr bwMode="auto">
          <a:xfrm>
            <a:off x="-36512" y="1656653"/>
            <a:ext cx="9180512" cy="484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9028" r="7467" b="12152"/>
          <a:stretch/>
        </p:blipFill>
        <p:spPr bwMode="auto">
          <a:xfrm>
            <a:off x="0" y="1583381"/>
            <a:ext cx="9144000" cy="472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Стрелка вправо 7">
            <a:hlinkClick r:id="rId4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29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t="24671" r="17424" b="16146"/>
          <a:stretch/>
        </p:blipFill>
        <p:spPr bwMode="auto">
          <a:xfrm>
            <a:off x="0" y="1752600"/>
            <a:ext cx="9144000" cy="465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54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4" t="21528" r="13226" b="15625"/>
          <a:stretch/>
        </p:blipFill>
        <p:spPr bwMode="auto">
          <a:xfrm>
            <a:off x="0" y="1776174"/>
            <a:ext cx="9144000" cy="452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b="79688"/>
          <a:stretch/>
        </p:blipFill>
        <p:spPr bwMode="auto">
          <a:xfrm>
            <a:off x="0" y="1668190"/>
            <a:ext cx="9144000" cy="58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4" t="31771" r="30381" b="27083"/>
          <a:stretch/>
        </p:blipFill>
        <p:spPr bwMode="auto">
          <a:xfrm>
            <a:off x="107504" y="2745693"/>
            <a:ext cx="4423256" cy="2627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32098" r="32064" b="27657"/>
          <a:stretch/>
        </p:blipFill>
        <p:spPr bwMode="auto">
          <a:xfrm>
            <a:off x="4721448" y="2750134"/>
            <a:ext cx="4243040" cy="2622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2" b="79514"/>
          <a:stretch/>
        </p:blipFill>
        <p:spPr bwMode="auto">
          <a:xfrm>
            <a:off x="9500" y="5801784"/>
            <a:ext cx="9134500" cy="57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Стрелка вправо 10">
            <a:hlinkClick r:id="rId7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право 2"/>
          <p:cNvSpPr/>
          <p:nvPr/>
        </p:nvSpPr>
        <p:spPr>
          <a:xfrm rot="5400000">
            <a:off x="1983557" y="2362434"/>
            <a:ext cx="432048" cy="2880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4427984" y="3875514"/>
            <a:ext cx="432048" cy="2880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5400000">
            <a:off x="6660232" y="5445049"/>
            <a:ext cx="432048" cy="2880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 b="6250"/>
          <a:stretch/>
        </p:blipFill>
        <p:spPr bwMode="auto">
          <a:xfrm>
            <a:off x="-8632" y="1844824"/>
            <a:ext cx="9144000" cy="435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1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" b="6251"/>
          <a:stretch/>
        </p:blipFill>
        <p:spPr bwMode="auto">
          <a:xfrm>
            <a:off x="36512" y="1844824"/>
            <a:ext cx="9144000" cy="433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x-none" b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Постановка </a:t>
            </a:r>
            <a:r>
              <a:rPr lang="x-none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задачи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2852936"/>
            <a:ext cx="8229600" cy="190080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Century Gothic" panose="020B0502020202020204" pitchFamily="34" charset="0"/>
              </a:rPr>
              <a:t>Создать «</a:t>
            </a:r>
            <a:r>
              <a:rPr lang="ru-RU" dirty="0" err="1">
                <a:latin typeface="Century Gothic" panose="020B0502020202020204" pitchFamily="34" charset="0"/>
              </a:rPr>
              <a:t>To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Do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List</a:t>
            </a:r>
            <a:r>
              <a:rPr lang="ru-RU" dirty="0">
                <a:latin typeface="Century Gothic" panose="020B0502020202020204" pitchFamily="34" charset="0"/>
              </a:rPr>
              <a:t>», </a:t>
            </a:r>
            <a:r>
              <a:rPr lang="ru-RU" dirty="0" smtClean="0">
                <a:latin typeface="Century Gothic" panose="020B0502020202020204" pitchFamily="34" charset="0"/>
              </a:rPr>
              <a:t>используя язык программирования</a:t>
            </a:r>
            <a:r>
              <a:rPr lang="en-US" dirty="0" smtClean="0">
                <a:latin typeface="Century Gothic" panose="020B0502020202020204" pitchFamily="34" charset="0"/>
              </a:rPr>
              <a:t> JavaScript.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05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1" b="6251"/>
          <a:stretch/>
        </p:blipFill>
        <p:spPr bwMode="auto">
          <a:xfrm>
            <a:off x="22200" y="1916832"/>
            <a:ext cx="9182852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Стрелка вправо 8">
            <a:hlinkClick r:id="rId4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21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 b="13368"/>
          <a:stretch/>
        </p:blipFill>
        <p:spPr bwMode="auto">
          <a:xfrm>
            <a:off x="33753" y="2060848"/>
            <a:ext cx="9125055" cy="395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2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b="6250"/>
          <a:stretch/>
        </p:blipFill>
        <p:spPr bwMode="auto">
          <a:xfrm>
            <a:off x="0" y="1844824"/>
            <a:ext cx="9177433" cy="441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9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1" b="6250"/>
          <a:stretch/>
        </p:blipFill>
        <p:spPr bwMode="auto">
          <a:xfrm>
            <a:off x="-23416" y="1772816"/>
            <a:ext cx="9126631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Стрелка вправо 5">
            <a:hlinkClick r:id="rId4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2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6856" y="2002830"/>
            <a:ext cx="8229600" cy="229026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Спасибо за внимание!</a:t>
            </a:r>
            <a:b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</a:br>
            <a:r>
              <a:rPr lang="ru-RU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Готова ответить на ваши вопросы!</a:t>
            </a:r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План работы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539552" y="2852936"/>
            <a:ext cx="8229600" cy="2808312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Создать </a:t>
            </a:r>
            <a:r>
              <a:rPr lang="en-US" dirty="0" err="1" smtClean="0">
                <a:latin typeface="Century Gothic" panose="020B0502020202020204" pitchFamily="34" charset="0"/>
              </a:rPr>
              <a:t>RoadMap</a:t>
            </a:r>
            <a:endParaRPr lang="en-US" dirty="0" smtClean="0">
              <a:latin typeface="Century Gothic" panose="020B0502020202020204" pitchFamily="34" charset="0"/>
            </a:endParaRPr>
          </a:p>
          <a:p>
            <a:r>
              <a:rPr lang="ru-RU" dirty="0" smtClean="0">
                <a:latin typeface="Century Gothic" panose="020B0502020202020204" pitchFamily="34" charset="0"/>
              </a:rPr>
              <a:t>Создать макет в </a:t>
            </a:r>
            <a:r>
              <a:rPr lang="en-US" dirty="0" err="1" smtClean="0">
                <a:latin typeface="Century Gothic" panose="020B0502020202020204" pitchFamily="34" charset="0"/>
              </a:rPr>
              <a:t>Balsamiq</a:t>
            </a:r>
            <a:endParaRPr lang="ru-RU" dirty="0" smtClean="0">
              <a:latin typeface="Century Gothic" panose="020B0502020202020204" pitchFamily="34" charset="0"/>
            </a:endParaRPr>
          </a:p>
          <a:p>
            <a:r>
              <a:rPr lang="ru-RU" dirty="0" smtClean="0">
                <a:latin typeface="Century Gothic" panose="020B0502020202020204" pitchFamily="34" charset="0"/>
              </a:rPr>
              <a:t>Создать </a:t>
            </a:r>
            <a:r>
              <a:rPr lang="en-US" dirty="0" smtClean="0">
                <a:latin typeface="Century Gothic" panose="020B0502020202020204" pitchFamily="34" charset="0"/>
              </a:rPr>
              <a:t>Mind-Map</a:t>
            </a:r>
          </a:p>
          <a:p>
            <a:r>
              <a:rPr lang="ru-RU" dirty="0" smtClean="0">
                <a:latin typeface="Century Gothic" panose="020B0502020202020204" pitchFamily="34" charset="0"/>
              </a:rPr>
              <a:t>Определиться с архитектурой и структурой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smtClean="0">
                <a:latin typeface="Century Gothic" panose="020B0502020202020204" pitchFamily="34" charset="0"/>
              </a:rPr>
              <a:t>проекта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RoadMap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624875"/>
              </p:ext>
            </p:extLst>
          </p:nvPr>
        </p:nvGraphicFramePr>
        <p:xfrm>
          <a:off x="503547" y="1772816"/>
          <a:ext cx="8136905" cy="45591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5749"/>
                <a:gridCol w="1077790"/>
                <a:gridCol w="1094245"/>
                <a:gridCol w="1168292"/>
                <a:gridCol w="1209429"/>
                <a:gridCol w="1192974"/>
                <a:gridCol w="1028426"/>
              </a:tblGrid>
              <a:tr h="212012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 err="1">
                          <a:effectLst/>
                          <a:latin typeface="Century Gothic" panose="020B0502020202020204" pitchFamily="34" charset="0"/>
                        </a:rPr>
                        <a:t>RoadMap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08696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Итерация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I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II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III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IV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V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VI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8382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1" u="none" strike="noStrike">
                          <a:effectLst/>
                          <a:latin typeface="Century Gothic" panose="020B0502020202020204" pitchFamily="34" charset="0"/>
                        </a:rPr>
                        <a:t>Сделать к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18.06.2017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02.07.2017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16.07.2017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30.07.2017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13.08.2017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27.08.2017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67246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Название итерации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Разработка проекта 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Добавление основного меню: блока "О себе", календаря и блока с выбором действий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Редактирование элементов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 Перемещение элементов 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Экспорт и печать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Проверка на баги и их устранение. Улучшение дизайна при помощи интерактива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  <a:tr h="818701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>
                          <a:effectLst/>
                          <a:latin typeface="Century Gothic" panose="020B0502020202020204" pitchFamily="34" charset="0"/>
                        </a:rPr>
                        <a:t>Внешний вид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Простейший список "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Your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List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" на доске с задачами, введенными пользователем. 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Основные блоки: "О себе", календарь и выбор действия. Блок с выбором действий: добавление новых досок, списков, заметок, картинок или карт на доску.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Различный цвет и дизайн списков, заметок и досок.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Изменены положения элементов на доске и задач в списке. 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Сохранение досок и вывод их на печать.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Конечный вид проекта.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  <a:tr h="1022012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Новые возможности для пользователя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Добавление и удаление элемента из списка.  Элементы списка можно зачеркивать и помечать выполненными.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Создания и удаления досок и добавления (удаления) списков, заметок, картинок или карт на них. Блок "О себе" позволяет добавить личную фотографию и короткий комментарий.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Возможность изменять цвет списков и заметок и дизайн досок.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Возможность изменения следования элементов в списке и положения всех элементов на доске в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целом.Добавление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элемента в список нажатием на клавишу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Enter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, удаление - на клавишу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Del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Возможность сохранения доски и ее печати.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Быстрая и понятная ориентация по странице.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  <a:tr h="1517447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Задачи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Разработать структуру проекта с помощью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RoadMap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и визуализировать его, используя программу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Balsamiq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. Написать код для создания списка задач с минимальным использованием стилей и при помощи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JavaScript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. Разбить код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JavaScript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на модули.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Написать код для добавления досок и элементов на нее: списка, заметки, картинки или карты. Сверстать блок "О себе" и календарь.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Добавить кнопки выбора цвета списка и заметки  и дизайна доски, добавить рисование маршрута на карте.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Разработать перемещение элементов мышкой, добавление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подэлементов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при помощи клавиатуры. 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Добавить возможность экспорта досок и вывода их на печать.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Добавить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интерактив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для улучшения и совершенствования проекта. Устранение багов.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22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Balsamiq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 descr="C:\Users\Acer\Desktop\ПРАКТИКА\New Mock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2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Mind-Map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2" name="Picture 2" descr="C:\Users\Acer\Desktop\ПРАКТИКА\Mind-ma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1"/>
            <a:ext cx="8208912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Структура проекта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 t="11805" r="80771" b="70338"/>
          <a:stretch/>
        </p:blipFill>
        <p:spPr bwMode="auto">
          <a:xfrm>
            <a:off x="2051720" y="2852936"/>
            <a:ext cx="5328593" cy="320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57200" y="1542492"/>
            <a:ext cx="8229600" cy="190080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entury Gothic" panose="020B0502020202020204" pitchFamily="34" charset="0"/>
              </a:rPr>
              <a:t>В корне проекта находятся следующие директории: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42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Архитектура проекта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20071" y="1633370"/>
            <a:ext cx="1728192" cy="734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b="1" dirty="0" smtClean="0">
                <a:latin typeface="Century Gothic" panose="020B0502020202020204" pitchFamily="34" charset="0"/>
              </a:rPr>
              <a:t>Model</a:t>
            </a:r>
            <a:endParaRPr lang="ru-RU" sz="25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sz="2500" b="1" dirty="0"/>
          </a:p>
        </p:txBody>
      </p:sp>
      <p:sp>
        <p:nvSpPr>
          <p:cNvPr id="7" name="Стрелка вправо 6"/>
          <p:cNvSpPr/>
          <p:nvPr/>
        </p:nvSpPr>
        <p:spPr>
          <a:xfrm rot="10800000">
            <a:off x="3124427" y="1704511"/>
            <a:ext cx="799501" cy="36288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spc="5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923928" y="1648102"/>
            <a:ext cx="730424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700" b="1" dirty="0" smtClean="0">
                <a:latin typeface="Century Gothic" panose="020B0502020202020204" pitchFamily="34" charset="0"/>
              </a:rPr>
              <a:t>JS</a:t>
            </a:r>
            <a:endParaRPr lang="ru-RU" sz="5700" b="1" dirty="0" smtClean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6588224" y="1700206"/>
            <a:ext cx="941276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600" b="1" dirty="0" smtClean="0">
                <a:latin typeface="Century Gothic" panose="020B0502020202020204" pitchFamily="34" charset="0"/>
              </a:rPr>
              <a:t>View</a:t>
            </a:r>
            <a:endParaRPr lang="ru-RU" sz="7600" b="1" dirty="0" smtClean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2" t="13194" r="40655" b="31771"/>
          <a:stretch/>
        </p:blipFill>
        <p:spPr bwMode="auto">
          <a:xfrm>
            <a:off x="5327972" y="2204864"/>
            <a:ext cx="3514812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6" t="14063" r="46699" b="45659"/>
          <a:stretch/>
        </p:blipFill>
        <p:spPr bwMode="auto">
          <a:xfrm>
            <a:off x="323528" y="2223002"/>
            <a:ext cx="2721278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Стрелка вправо 11"/>
          <p:cNvSpPr/>
          <p:nvPr/>
        </p:nvSpPr>
        <p:spPr>
          <a:xfrm rot="10800000" flipH="1">
            <a:off x="4654352" y="1704510"/>
            <a:ext cx="785339" cy="36288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spc="5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5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5" b="6251"/>
          <a:stretch/>
        </p:blipFill>
        <p:spPr bwMode="auto">
          <a:xfrm>
            <a:off x="72368" y="2278074"/>
            <a:ext cx="8999264" cy="424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28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452</Words>
  <Application>Microsoft Office PowerPoint</Application>
  <PresentationFormat>Экран (4:3)</PresentationFormat>
  <Paragraphs>86</Paragraphs>
  <Slides>24</Slides>
  <Notes>0</Notes>
  <HiddenSlides>1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Тема Office</vt:lpstr>
      <vt:lpstr>Проектная работа  «To Do List»</vt:lpstr>
      <vt:lpstr>Постановка задачи</vt:lpstr>
      <vt:lpstr>План работы</vt:lpstr>
      <vt:lpstr>RoadMap</vt:lpstr>
      <vt:lpstr>Balsamiq</vt:lpstr>
      <vt:lpstr>Mind-Map</vt:lpstr>
      <vt:lpstr>Структура проекта</vt:lpstr>
      <vt:lpstr>Архитектура проекта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Спасибо за внимание! Готова ответить на ваши вопросы!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работа на тему: «To Do List»</dc:title>
  <dc:creator>Acer</dc:creator>
  <cp:lastModifiedBy>Acer</cp:lastModifiedBy>
  <cp:revision>21</cp:revision>
  <dcterms:created xsi:type="dcterms:W3CDTF">2017-08-28T22:18:55Z</dcterms:created>
  <dcterms:modified xsi:type="dcterms:W3CDTF">2017-08-29T09:25:35Z</dcterms:modified>
</cp:coreProperties>
</file>